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304" r:id="rId6"/>
    <p:sldId id="305" r:id="rId7"/>
    <p:sldId id="306" r:id="rId8"/>
    <p:sldId id="307"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854770-7B7F-42D8-87D0-D9D55593E06E}" v="6" dt="2023-05-05T00:38:18.54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1" d="100"/>
          <a:sy n="111" d="100"/>
        </p:scale>
        <p:origin x="190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ng Cheng" userId="2d0b1172-628d-45ff-b9ab-d2d61d870e1b" providerId="ADAL" clId="{D3854770-7B7F-42D8-87D0-D9D55593E06E}"/>
    <pc:docChg chg="undo custSel delSld modSld modMainMaster">
      <pc:chgData name="Hong Cheng" userId="2d0b1172-628d-45ff-b9ab-d2d61d870e1b" providerId="ADAL" clId="{D3854770-7B7F-42D8-87D0-D9D55593E06E}" dt="2023-05-05T00:40:05.332" v="621" actId="20577"/>
      <pc:docMkLst>
        <pc:docMk/>
      </pc:docMkLst>
      <pc:sldChg chg="modSp mod">
        <pc:chgData name="Hong Cheng" userId="2d0b1172-628d-45ff-b9ab-d2d61d870e1b" providerId="ADAL" clId="{D3854770-7B7F-42D8-87D0-D9D55593E06E}" dt="2023-05-04T21:23:02.122" v="75" actId="6549"/>
        <pc:sldMkLst>
          <pc:docMk/>
          <pc:sldMk cId="0" sldId="303"/>
        </pc:sldMkLst>
        <pc:spChg chg="mod">
          <ac:chgData name="Hong Cheng" userId="2d0b1172-628d-45ff-b9ab-d2d61d870e1b" providerId="ADAL" clId="{D3854770-7B7F-42D8-87D0-D9D55593E06E}" dt="2023-05-04T21:23:02.122" v="75" actId="6549"/>
          <ac:spMkLst>
            <pc:docMk/>
            <pc:sldMk cId="0" sldId="303"/>
            <ac:spMk id="9219" creationId="{00000000-0000-0000-0000-000000000000}"/>
          </ac:spMkLst>
        </pc:spChg>
      </pc:sldChg>
      <pc:sldChg chg="del">
        <pc:chgData name="Hong Cheng" userId="2d0b1172-628d-45ff-b9ab-d2d61d870e1b" providerId="ADAL" clId="{D3854770-7B7F-42D8-87D0-D9D55593E06E}" dt="2023-05-04T21:23:46.245" v="76" actId="47"/>
        <pc:sldMkLst>
          <pc:docMk/>
          <pc:sldMk cId="3088832125" sldId="789"/>
        </pc:sldMkLst>
      </pc:sldChg>
      <pc:sldChg chg="del">
        <pc:chgData name="Hong Cheng" userId="2d0b1172-628d-45ff-b9ab-d2d61d870e1b" providerId="ADAL" clId="{D3854770-7B7F-42D8-87D0-D9D55593E06E}" dt="2023-05-04T21:23:46.245" v="76" actId="47"/>
        <pc:sldMkLst>
          <pc:docMk/>
          <pc:sldMk cId="809282040" sldId="790"/>
        </pc:sldMkLst>
      </pc:sldChg>
      <pc:sldChg chg="del">
        <pc:chgData name="Hong Cheng" userId="2d0b1172-628d-45ff-b9ab-d2d61d870e1b" providerId="ADAL" clId="{D3854770-7B7F-42D8-87D0-D9D55593E06E}" dt="2023-05-04T21:23:46.245" v="76" actId="47"/>
        <pc:sldMkLst>
          <pc:docMk/>
          <pc:sldMk cId="23404247" sldId="791"/>
        </pc:sldMkLst>
      </pc:sldChg>
      <pc:sldChg chg="del">
        <pc:chgData name="Hong Cheng" userId="2d0b1172-628d-45ff-b9ab-d2d61d870e1b" providerId="ADAL" clId="{D3854770-7B7F-42D8-87D0-D9D55593E06E}" dt="2023-05-04T21:23:46.245" v="76" actId="47"/>
        <pc:sldMkLst>
          <pc:docMk/>
          <pc:sldMk cId="238245854" sldId="792"/>
        </pc:sldMkLst>
      </pc:sldChg>
      <pc:sldChg chg="del">
        <pc:chgData name="Hong Cheng" userId="2d0b1172-628d-45ff-b9ab-d2d61d870e1b" providerId="ADAL" clId="{D3854770-7B7F-42D8-87D0-D9D55593E06E}" dt="2023-05-04T21:23:46.245" v="76" actId="47"/>
        <pc:sldMkLst>
          <pc:docMk/>
          <pc:sldMk cId="1587818557" sldId="793"/>
        </pc:sldMkLst>
      </pc:sldChg>
      <pc:sldChg chg="del">
        <pc:chgData name="Hong Cheng" userId="2d0b1172-628d-45ff-b9ab-d2d61d870e1b" providerId="ADAL" clId="{D3854770-7B7F-42D8-87D0-D9D55593E06E}" dt="2023-05-04T21:23:46.245" v="76" actId="47"/>
        <pc:sldMkLst>
          <pc:docMk/>
          <pc:sldMk cId="280382979" sldId="794"/>
        </pc:sldMkLst>
      </pc:sldChg>
      <pc:sldChg chg="del">
        <pc:chgData name="Hong Cheng" userId="2d0b1172-628d-45ff-b9ab-d2d61d870e1b" providerId="ADAL" clId="{D3854770-7B7F-42D8-87D0-D9D55593E06E}" dt="2023-05-04T21:23:46.245" v="76" actId="47"/>
        <pc:sldMkLst>
          <pc:docMk/>
          <pc:sldMk cId="3411745202" sldId="795"/>
        </pc:sldMkLst>
      </pc:sldChg>
      <pc:sldChg chg="del">
        <pc:chgData name="Hong Cheng" userId="2d0b1172-628d-45ff-b9ab-d2d61d870e1b" providerId="ADAL" clId="{D3854770-7B7F-42D8-87D0-D9D55593E06E}" dt="2023-05-04T21:23:46.245" v="76" actId="47"/>
        <pc:sldMkLst>
          <pc:docMk/>
          <pc:sldMk cId="641205453" sldId="796"/>
        </pc:sldMkLst>
      </pc:sldChg>
      <pc:sldChg chg="del">
        <pc:chgData name="Hong Cheng" userId="2d0b1172-628d-45ff-b9ab-d2d61d870e1b" providerId="ADAL" clId="{D3854770-7B7F-42D8-87D0-D9D55593E06E}" dt="2023-05-04T21:23:46.245" v="76" actId="47"/>
        <pc:sldMkLst>
          <pc:docMk/>
          <pc:sldMk cId="1581380525" sldId="797"/>
        </pc:sldMkLst>
      </pc:sldChg>
      <pc:sldChg chg="del">
        <pc:chgData name="Hong Cheng" userId="2d0b1172-628d-45ff-b9ab-d2d61d870e1b" providerId="ADAL" clId="{D3854770-7B7F-42D8-87D0-D9D55593E06E}" dt="2023-05-04T21:23:46.245" v="76" actId="47"/>
        <pc:sldMkLst>
          <pc:docMk/>
          <pc:sldMk cId="719101044" sldId="798"/>
        </pc:sldMkLst>
      </pc:sldChg>
      <pc:sldChg chg="del">
        <pc:chgData name="Hong Cheng" userId="2d0b1172-628d-45ff-b9ab-d2d61d870e1b" providerId="ADAL" clId="{D3854770-7B7F-42D8-87D0-D9D55593E06E}" dt="2023-05-04T21:23:46.245" v="76" actId="47"/>
        <pc:sldMkLst>
          <pc:docMk/>
          <pc:sldMk cId="3484343926" sldId="799"/>
        </pc:sldMkLst>
      </pc:sldChg>
      <pc:sldChg chg="del">
        <pc:chgData name="Hong Cheng" userId="2d0b1172-628d-45ff-b9ab-d2d61d870e1b" providerId="ADAL" clId="{D3854770-7B7F-42D8-87D0-D9D55593E06E}" dt="2023-05-04T21:23:46.245" v="76" actId="47"/>
        <pc:sldMkLst>
          <pc:docMk/>
          <pc:sldMk cId="95890660" sldId="800"/>
        </pc:sldMkLst>
      </pc:sldChg>
      <pc:sldChg chg="del">
        <pc:chgData name="Hong Cheng" userId="2d0b1172-628d-45ff-b9ab-d2d61d870e1b" providerId="ADAL" clId="{D3854770-7B7F-42D8-87D0-D9D55593E06E}" dt="2023-05-04T21:23:46.245" v="76" actId="47"/>
        <pc:sldMkLst>
          <pc:docMk/>
          <pc:sldMk cId="1489824638" sldId="801"/>
        </pc:sldMkLst>
      </pc:sldChg>
      <pc:sldChg chg="del">
        <pc:chgData name="Hong Cheng" userId="2d0b1172-628d-45ff-b9ab-d2d61d870e1b" providerId="ADAL" clId="{D3854770-7B7F-42D8-87D0-D9D55593E06E}" dt="2023-05-04T21:23:46.245" v="76" actId="47"/>
        <pc:sldMkLst>
          <pc:docMk/>
          <pc:sldMk cId="4082191947" sldId="802"/>
        </pc:sldMkLst>
      </pc:sldChg>
      <pc:sldChg chg="delSp modSp mod">
        <pc:chgData name="Hong Cheng" userId="2d0b1172-628d-45ff-b9ab-d2d61d870e1b" providerId="ADAL" clId="{D3854770-7B7F-42D8-87D0-D9D55593E06E}" dt="2023-05-05T00:37:02.171" v="367" actId="6549"/>
        <pc:sldMkLst>
          <pc:docMk/>
          <pc:sldMk cId="1933457230" sldId="1448943272"/>
        </pc:sldMkLst>
        <pc:spChg chg="mod">
          <ac:chgData name="Hong Cheng" userId="2d0b1172-628d-45ff-b9ab-d2d61d870e1b" providerId="ADAL" clId="{D3854770-7B7F-42D8-87D0-D9D55593E06E}" dt="2023-05-04T21:25:28.542" v="85" actId="1076"/>
          <ac:spMkLst>
            <pc:docMk/>
            <pc:sldMk cId="1933457230" sldId="1448943272"/>
            <ac:spMk id="3" creationId="{7F525588-9E22-735B-BF9D-1B5A18B5A6F1}"/>
          </ac:spMkLst>
        </pc:spChg>
        <pc:spChg chg="del">
          <ac:chgData name="Hong Cheng" userId="2d0b1172-628d-45ff-b9ab-d2d61d870e1b" providerId="ADAL" clId="{D3854770-7B7F-42D8-87D0-D9D55593E06E}" dt="2023-05-04T21:25:43.691" v="86" actId="478"/>
          <ac:spMkLst>
            <pc:docMk/>
            <pc:sldMk cId="1933457230" sldId="1448943272"/>
            <ac:spMk id="4" creationId="{7AD4DF12-CF3A-4A4A-A92E-28A1A7585689}"/>
          </ac:spMkLst>
        </pc:spChg>
        <pc:spChg chg="mod">
          <ac:chgData name="Hong Cheng" userId="2d0b1172-628d-45ff-b9ab-d2d61d870e1b" providerId="ADAL" clId="{D3854770-7B7F-42D8-87D0-D9D55593E06E}" dt="2023-05-05T00:27:54.183" v="105" actId="20577"/>
          <ac:spMkLst>
            <pc:docMk/>
            <pc:sldMk cId="1933457230" sldId="1448943272"/>
            <ac:spMk id="5" creationId="{4F2C2FDF-483E-4509-990B-C404E3425146}"/>
          </ac:spMkLst>
        </pc:spChg>
        <pc:spChg chg="mod">
          <ac:chgData name="Hong Cheng" userId="2d0b1172-628d-45ff-b9ab-d2d61d870e1b" providerId="ADAL" clId="{D3854770-7B7F-42D8-87D0-D9D55593E06E}" dt="2023-05-04T21:25:28.542" v="85" actId="1076"/>
          <ac:spMkLst>
            <pc:docMk/>
            <pc:sldMk cId="1933457230" sldId="1448943272"/>
            <ac:spMk id="7" creationId="{F883D0B7-E7E9-8EE3-9FAB-CD07678C36B0}"/>
          </ac:spMkLst>
        </pc:spChg>
        <pc:spChg chg="mod">
          <ac:chgData name="Hong Cheng" userId="2d0b1172-628d-45ff-b9ab-d2d61d870e1b" providerId="ADAL" clId="{D3854770-7B7F-42D8-87D0-D9D55593E06E}" dt="2023-05-05T00:37:02.171" v="367" actId="6549"/>
          <ac:spMkLst>
            <pc:docMk/>
            <pc:sldMk cId="1933457230" sldId="1448943272"/>
            <ac:spMk id="11" creationId="{BC181038-5CBD-4073-8292-98D2081B4DBF}"/>
          </ac:spMkLst>
        </pc:spChg>
        <pc:picChg chg="mod">
          <ac:chgData name="Hong Cheng" userId="2d0b1172-628d-45ff-b9ab-d2d61d870e1b" providerId="ADAL" clId="{D3854770-7B7F-42D8-87D0-D9D55593E06E}" dt="2023-05-04T21:25:28.542" v="85" actId="1076"/>
          <ac:picMkLst>
            <pc:docMk/>
            <pc:sldMk cId="1933457230" sldId="1448943272"/>
            <ac:picMk id="2" creationId="{4FA73971-7EC1-43DC-F04E-360145A04F0B}"/>
          </ac:picMkLst>
        </pc:picChg>
        <pc:picChg chg="mod">
          <ac:chgData name="Hong Cheng" userId="2d0b1172-628d-45ff-b9ab-d2d61d870e1b" providerId="ADAL" clId="{D3854770-7B7F-42D8-87D0-D9D55593E06E}" dt="2023-05-04T21:25:28.542" v="85" actId="1076"/>
          <ac:picMkLst>
            <pc:docMk/>
            <pc:sldMk cId="1933457230" sldId="1448943272"/>
            <ac:picMk id="6" creationId="{F4991350-B609-4448-EC2F-B0DB3E3DE073}"/>
          </ac:picMkLst>
        </pc:picChg>
      </pc:sldChg>
      <pc:sldChg chg="delSp modSp mod">
        <pc:chgData name="Hong Cheng" userId="2d0b1172-628d-45ff-b9ab-d2d61d870e1b" providerId="ADAL" clId="{D3854770-7B7F-42D8-87D0-D9D55593E06E}" dt="2023-05-05T00:37:44.243" v="417" actId="20577"/>
        <pc:sldMkLst>
          <pc:docMk/>
          <pc:sldMk cId="4009150834" sldId="1448943273"/>
        </pc:sldMkLst>
        <pc:spChg chg="del">
          <ac:chgData name="Hong Cheng" userId="2d0b1172-628d-45ff-b9ab-d2d61d870e1b" providerId="ADAL" clId="{D3854770-7B7F-42D8-87D0-D9D55593E06E}" dt="2023-05-04T21:26:15.622" v="91" actId="478"/>
          <ac:spMkLst>
            <pc:docMk/>
            <pc:sldMk cId="4009150834" sldId="1448943273"/>
            <ac:spMk id="4" creationId="{7AD4DF12-CF3A-4A4A-A92E-28A1A7585689}"/>
          </ac:spMkLst>
        </pc:spChg>
        <pc:spChg chg="mod">
          <ac:chgData name="Hong Cheng" userId="2d0b1172-628d-45ff-b9ab-d2d61d870e1b" providerId="ADAL" clId="{D3854770-7B7F-42D8-87D0-D9D55593E06E}" dt="2023-05-05T00:37:44.243" v="417" actId="20577"/>
          <ac:spMkLst>
            <pc:docMk/>
            <pc:sldMk cId="4009150834" sldId="1448943273"/>
            <ac:spMk id="5" creationId="{4F2C2FDF-483E-4509-990B-C404E3425146}"/>
          </ac:spMkLst>
        </pc:spChg>
        <pc:spChg chg="mod">
          <ac:chgData name="Hong Cheng" userId="2d0b1172-628d-45ff-b9ab-d2d61d870e1b" providerId="ADAL" clId="{D3854770-7B7F-42D8-87D0-D9D55593E06E}" dt="2023-05-04T21:25:55.592" v="89" actId="404"/>
          <ac:spMkLst>
            <pc:docMk/>
            <pc:sldMk cId="4009150834" sldId="1448943273"/>
            <ac:spMk id="11" creationId="{BC181038-5CBD-4073-8292-98D2081B4DBF}"/>
          </ac:spMkLst>
        </pc:spChg>
        <pc:picChg chg="mod">
          <ac:chgData name="Hong Cheng" userId="2d0b1172-628d-45ff-b9ab-d2d61d870e1b" providerId="ADAL" clId="{D3854770-7B7F-42D8-87D0-D9D55593E06E}" dt="2023-05-04T21:26:02.312" v="90" actId="1076"/>
          <ac:picMkLst>
            <pc:docMk/>
            <pc:sldMk cId="4009150834" sldId="1448943273"/>
            <ac:picMk id="2" creationId="{8BC5C46B-0028-4547-6C36-55BB716345C8}"/>
          </ac:picMkLst>
        </pc:picChg>
        <pc:picChg chg="mod">
          <ac:chgData name="Hong Cheng" userId="2d0b1172-628d-45ff-b9ab-d2d61d870e1b" providerId="ADAL" clId="{D3854770-7B7F-42D8-87D0-D9D55593E06E}" dt="2023-05-04T21:26:02.312" v="90" actId="1076"/>
          <ac:picMkLst>
            <pc:docMk/>
            <pc:sldMk cId="4009150834" sldId="1448943273"/>
            <ac:picMk id="37" creationId="{BACCD77C-6E2B-F3CB-7D19-AA088C1DB691}"/>
          </ac:picMkLst>
        </pc:picChg>
      </pc:sldChg>
      <pc:sldChg chg="modSp mod">
        <pc:chgData name="Hong Cheng" userId="2d0b1172-628d-45ff-b9ab-d2d61d870e1b" providerId="ADAL" clId="{D3854770-7B7F-42D8-87D0-D9D55593E06E}" dt="2023-05-05T00:40:05.332" v="621" actId="20577"/>
        <pc:sldMkLst>
          <pc:docMk/>
          <pc:sldMk cId="583057713" sldId="1448943275"/>
        </pc:sldMkLst>
        <pc:spChg chg="mod">
          <ac:chgData name="Hong Cheng" userId="2d0b1172-628d-45ff-b9ab-d2d61d870e1b" providerId="ADAL" clId="{D3854770-7B7F-42D8-87D0-D9D55593E06E}" dt="2023-05-05T00:40:05.332" v="621" actId="20577"/>
          <ac:spMkLst>
            <pc:docMk/>
            <pc:sldMk cId="583057713" sldId="1448943275"/>
            <ac:spMk id="11" creationId="{BC181038-5CBD-4073-8292-98D2081B4DBF}"/>
          </ac:spMkLst>
        </pc:spChg>
      </pc:sldChg>
      <pc:sldChg chg="addSp delSp modSp mod">
        <pc:chgData name="Hong Cheng" userId="2d0b1172-628d-45ff-b9ab-d2d61d870e1b" providerId="ADAL" clId="{D3854770-7B7F-42D8-87D0-D9D55593E06E}" dt="2023-05-05T00:38:24.455" v="429" actId="20577"/>
        <pc:sldMkLst>
          <pc:docMk/>
          <pc:sldMk cId="849199021" sldId="1448943281"/>
        </pc:sldMkLst>
        <pc:spChg chg="del mod">
          <ac:chgData name="Hong Cheng" userId="2d0b1172-628d-45ff-b9ab-d2d61d870e1b" providerId="ADAL" clId="{D3854770-7B7F-42D8-87D0-D9D55593E06E}" dt="2023-05-05T00:38:16.856" v="419" actId="478"/>
          <ac:spMkLst>
            <pc:docMk/>
            <pc:sldMk cId="849199021" sldId="1448943281"/>
            <ac:spMk id="3" creationId="{C98AA982-0C0C-6456-6698-A7AD0E78A640}"/>
          </ac:spMkLst>
        </pc:spChg>
        <pc:spChg chg="del">
          <ac:chgData name="Hong Cheng" userId="2d0b1172-628d-45ff-b9ab-d2d61d870e1b" providerId="ADAL" clId="{D3854770-7B7F-42D8-87D0-D9D55593E06E}" dt="2023-05-04T21:26:26.497" v="92" actId="478"/>
          <ac:spMkLst>
            <pc:docMk/>
            <pc:sldMk cId="849199021" sldId="1448943281"/>
            <ac:spMk id="4" creationId="{7AD4DF12-CF3A-4A4A-A92E-28A1A7585689}"/>
          </ac:spMkLst>
        </pc:spChg>
        <pc:spChg chg="add mod">
          <ac:chgData name="Hong Cheng" userId="2d0b1172-628d-45ff-b9ab-d2d61d870e1b" providerId="ADAL" clId="{D3854770-7B7F-42D8-87D0-D9D55593E06E}" dt="2023-05-05T00:38:24.455" v="429" actId="20577"/>
          <ac:spMkLst>
            <pc:docMk/>
            <pc:sldMk cId="849199021" sldId="1448943281"/>
            <ac:spMk id="5" creationId="{4E75FE3E-BF4F-F90B-88E7-429FF15AD1B4}"/>
          </ac:spMkLst>
        </pc:spChg>
        <pc:picChg chg="mod">
          <ac:chgData name="Hong Cheng" userId="2d0b1172-628d-45ff-b9ab-d2d61d870e1b" providerId="ADAL" clId="{D3854770-7B7F-42D8-87D0-D9D55593E06E}" dt="2023-05-04T21:26:35.740" v="94" actId="1076"/>
          <ac:picMkLst>
            <pc:docMk/>
            <pc:sldMk cId="849199021" sldId="1448943281"/>
            <ac:picMk id="2" creationId="{CF855BBF-61C9-82D7-903B-C6E8410F382B}"/>
          </ac:picMkLst>
        </pc:picChg>
        <pc:picChg chg="mod">
          <ac:chgData name="Hong Cheng" userId="2d0b1172-628d-45ff-b9ab-d2d61d870e1b" providerId="ADAL" clId="{D3854770-7B7F-42D8-87D0-D9D55593E06E}" dt="2023-05-04T21:26:32.643" v="93" actId="1076"/>
          <ac:picMkLst>
            <pc:docMk/>
            <pc:sldMk cId="849199021" sldId="1448943281"/>
            <ac:picMk id="32" creationId="{BC9332EC-243F-5101-6215-63690E4F678A}"/>
          </ac:picMkLst>
        </pc:picChg>
      </pc:sldChg>
      <pc:sldMasterChg chg="modSp mod modSldLayout">
        <pc:chgData name="Hong Cheng" userId="2d0b1172-628d-45ff-b9ab-d2d61d870e1b" providerId="ADAL" clId="{D3854770-7B7F-42D8-87D0-D9D55593E06E}" dt="2023-05-04T21:22:39.535" v="51" actId="27636"/>
        <pc:sldMasterMkLst>
          <pc:docMk/>
          <pc:sldMasterMk cId="0" sldId="2147483729"/>
        </pc:sldMasterMkLst>
        <pc:spChg chg="mod">
          <ac:chgData name="Hong Cheng" userId="2d0b1172-628d-45ff-b9ab-d2d61d870e1b" providerId="ADAL" clId="{D3854770-7B7F-42D8-87D0-D9D55593E06E}" dt="2023-05-04T21:22:39.535" v="51" actId="27636"/>
          <ac:spMkLst>
            <pc:docMk/>
            <pc:sldMasterMk cId="0" sldId="2147483729"/>
            <ac:spMk id="14" creationId="{00000000-0000-0000-0000-000000000000}"/>
          </ac:spMkLst>
        </pc:spChg>
        <pc:sldLayoutChg chg="modSp mod">
          <pc:chgData name="Hong Cheng" userId="2d0b1172-628d-45ff-b9ab-d2d61d870e1b" providerId="ADAL" clId="{D3854770-7B7F-42D8-87D0-D9D55593E06E}" dt="2023-05-04T21:21:45.343" v="23" actId="20577"/>
          <pc:sldLayoutMkLst>
            <pc:docMk/>
            <pc:sldMasterMk cId="0" sldId="2147483729"/>
            <pc:sldLayoutMk cId="719417900" sldId="2147483770"/>
          </pc:sldLayoutMkLst>
          <pc:spChg chg="mod">
            <ac:chgData name="Hong Cheng" userId="2d0b1172-628d-45ff-b9ab-d2d61d870e1b" providerId="ADAL" clId="{D3854770-7B7F-42D8-87D0-D9D55593E06E}" dt="2023-05-04T21:21:45.343" v="23" actId="20577"/>
            <ac:spMkLst>
              <pc:docMk/>
              <pc:sldMasterMk cId="0" sldId="2147483729"/>
              <pc:sldLayoutMk cId="719417900" sldId="2147483770"/>
              <ac:spMk id="4"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5/12/2023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5/12/2023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#157 </a:t>
            </a:r>
          </a:p>
          <a:p>
            <a:r>
              <a:rPr lang="en-US" altLang="ko-KR" sz="1200" b="1" kern="1200" dirty="0">
                <a:solidFill>
                  <a:schemeClr val="tx1"/>
                </a:solidFill>
                <a:latin typeface="Arial "/>
                <a:ea typeface="+mn-ea"/>
                <a:cs typeface="Arial" panose="020B0604020202020204" pitchFamily="34" charset="0"/>
              </a:rPr>
              <a:t>22 – 26 May, 2023, Berlin, DE</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a:t>
            </a:r>
            <a:r>
              <a:rPr lang="en-US" altLang="de-DE" sz="1200" dirty="0">
                <a:solidFill>
                  <a:schemeClr val="bg1"/>
                </a:solidFill>
              </a:rPr>
              <a:t>7, 22 – 26 May 2023, 22 – 26 May, 2023, Berlin, DE</a:t>
            </a:r>
            <a:r>
              <a:rPr lang="en-US" altLang="de-DE" sz="1200" baseline="0" dirty="0">
                <a:solidFill>
                  <a:schemeClr val="bg1"/>
                </a:solidFill>
              </a:rPr>
              <a:t>	</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zh-CN" b="1" dirty="0"/>
              <a:t>Proposed enhancements in handling of radio capabilities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latin typeface="Arial" panose="020B0604020202020204" pitchFamily="34" charset="0"/>
              </a:rPr>
              <a:t>Qualcomm Incorporated</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
        <p:nvSpPr>
          <p:cNvPr id="2" name="文本框 1"/>
          <p:cNvSpPr txBox="1"/>
          <p:nvPr/>
        </p:nvSpPr>
        <p:spPr>
          <a:xfrm>
            <a:off x="6103398" y="382385"/>
            <a:ext cx="1353118" cy="307777"/>
          </a:xfrm>
          <a:prstGeom prst="rect">
            <a:avLst/>
          </a:prstGeom>
          <a:noFill/>
        </p:spPr>
        <p:txBody>
          <a:bodyPr wrap="square" rtlCol="0">
            <a:spAutoFit/>
          </a:bodyPr>
          <a:lstStyle/>
          <a:p>
            <a:r>
              <a:rPr lang="en-US" altLang="zh-CN" sz="1400" b="1"/>
              <a:t>S2-2307190</a:t>
            </a:r>
            <a:endParaRPr lang="zh-CN" altLang="en-US" sz="14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40FB4-AA82-6FFD-68BD-C8EFDC3BE2D4}"/>
              </a:ext>
            </a:extLst>
          </p:cNvPr>
          <p:cNvSpPr>
            <a:spLocks noGrp="1"/>
          </p:cNvSpPr>
          <p:nvPr>
            <p:ph type="title"/>
          </p:nvPr>
        </p:nvSpPr>
        <p:spPr/>
        <p:txBody>
          <a:bodyPr/>
          <a:lstStyle/>
          <a:p>
            <a:r>
              <a:rPr lang="en-GB" dirty="0"/>
              <a:t>Issues to be addressed</a:t>
            </a:r>
          </a:p>
        </p:txBody>
      </p:sp>
      <p:sp>
        <p:nvSpPr>
          <p:cNvPr id="3" name="Content Placeholder 2">
            <a:extLst>
              <a:ext uri="{FF2B5EF4-FFF2-40B4-BE49-F238E27FC236}">
                <a16:creationId xmlns:a16="http://schemas.microsoft.com/office/drawing/2014/main" id="{AC4D626B-EA48-04A7-93DE-3A261A5F0341}"/>
              </a:ext>
            </a:extLst>
          </p:cNvPr>
          <p:cNvSpPr>
            <a:spLocks noGrp="1"/>
          </p:cNvSpPr>
          <p:nvPr>
            <p:ph idx="1"/>
          </p:nvPr>
        </p:nvSpPr>
        <p:spPr/>
        <p:txBody>
          <a:bodyPr>
            <a:normAutofit fontScale="92500" lnSpcReduction="10000"/>
          </a:bodyPr>
          <a:lstStyle/>
          <a:p>
            <a:r>
              <a:rPr lang="en-GB" dirty="0"/>
              <a:t>Issue #1: Disabling RATs the UE radio capability does not need to support due to Ues subscription</a:t>
            </a:r>
          </a:p>
          <a:p>
            <a:pPr lvl="1"/>
            <a:r>
              <a:rPr lang="en-GB" dirty="0"/>
              <a:t>It is possible that certain UEs due to their subscription are only allowed in 5GS and not in LTE/EPS e.g. "CAG only" UEs, UEs with no NTN subscription etc.</a:t>
            </a:r>
          </a:p>
          <a:p>
            <a:pPr lvl="1"/>
            <a:r>
              <a:rPr lang="en-GB" dirty="0"/>
              <a:t>Nevertheless since the UE (modem) has radio capability to access LTE/EPS in certain cases it will attempt to do idle mode reselection to LTE and as a result be rejected. </a:t>
            </a:r>
          </a:p>
          <a:p>
            <a:pPr lvl="1"/>
            <a:r>
              <a:rPr lang="en-GB" dirty="0"/>
              <a:t>This procedure wastes battery power for the UE and network resources for the network. It is therefore proposed that the network indicates to the UE that due to its subscription it needs to disable its radio capabilities for specific RATs and as a result the UE does not need to perform inter-RAT measurements and mobility.</a:t>
            </a:r>
          </a:p>
          <a:p>
            <a:pPr lvl="1"/>
            <a:endParaRPr lang="en-GB" dirty="0"/>
          </a:p>
          <a:p>
            <a:pPr lvl="1"/>
            <a:endParaRPr lang="en-GB" dirty="0"/>
          </a:p>
        </p:txBody>
      </p:sp>
    </p:spTree>
    <p:extLst>
      <p:ext uri="{BB962C8B-B14F-4D97-AF65-F5344CB8AC3E}">
        <p14:creationId xmlns:p14="http://schemas.microsoft.com/office/powerpoint/2010/main" val="290781367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D460-6C61-5883-7888-1F5BB2585E6D}"/>
              </a:ext>
            </a:extLst>
          </p:cNvPr>
          <p:cNvSpPr>
            <a:spLocks noGrp="1"/>
          </p:cNvSpPr>
          <p:nvPr>
            <p:ph type="title"/>
          </p:nvPr>
        </p:nvSpPr>
        <p:spPr/>
        <p:txBody>
          <a:bodyPr/>
          <a:lstStyle/>
          <a:p>
            <a:r>
              <a:rPr lang="en-GB" dirty="0"/>
              <a:t>Issues to be addressed</a:t>
            </a:r>
          </a:p>
        </p:txBody>
      </p:sp>
      <p:sp>
        <p:nvSpPr>
          <p:cNvPr id="3" name="Content Placeholder 2">
            <a:extLst>
              <a:ext uri="{FF2B5EF4-FFF2-40B4-BE49-F238E27FC236}">
                <a16:creationId xmlns:a16="http://schemas.microsoft.com/office/drawing/2014/main" id="{5E75E243-0ED4-7340-6872-EE011CF20EB4}"/>
              </a:ext>
            </a:extLst>
          </p:cNvPr>
          <p:cNvSpPr>
            <a:spLocks noGrp="1"/>
          </p:cNvSpPr>
          <p:nvPr>
            <p:ph idx="1"/>
          </p:nvPr>
        </p:nvSpPr>
        <p:spPr/>
        <p:txBody>
          <a:bodyPr>
            <a:normAutofit fontScale="92500" lnSpcReduction="10000"/>
          </a:bodyPr>
          <a:lstStyle/>
          <a:p>
            <a:r>
              <a:rPr lang="en-GB" dirty="0"/>
              <a:t>Issue #2: Exposure of support/no support of specific UE radio capability by NEF</a:t>
            </a:r>
          </a:p>
          <a:p>
            <a:pPr lvl="1"/>
            <a:r>
              <a:rPr lang="en-GB" dirty="0"/>
              <a:t>In certain deployments the viability of a particular application and the actions that an Application Function (AF) will take depend on the “alignment” of radio features deployed in network and UE. </a:t>
            </a:r>
          </a:p>
          <a:p>
            <a:pPr lvl="1"/>
            <a:r>
              <a:rPr lang="en-GB" dirty="0"/>
              <a:t>Network (PLMN and SNPN) may deploy a sub-set of the available radio features. UE operating in such network may or may not support the radio capabilities to operate such features. </a:t>
            </a:r>
          </a:p>
          <a:p>
            <a:pPr lvl="1"/>
            <a:r>
              <a:rPr lang="en-GB" dirty="0"/>
              <a:t>How an AF (internal or external to the network) know in advance before initiating a session for a particular application that there is “alignment” of radio features that would be required in order to support this application or the specific function is required.</a:t>
            </a:r>
          </a:p>
          <a:p>
            <a:pPr lvl="1"/>
            <a:r>
              <a:rPr lang="en-GB" dirty="0"/>
              <a:t>Examples use cases: Timing resiliency service (delay compensation), XR (</a:t>
            </a:r>
            <a:r>
              <a:rPr lang="en-GB" dirty="0" err="1"/>
              <a:t>RedCap</a:t>
            </a:r>
            <a:r>
              <a:rPr lang="en-GB" dirty="0"/>
              <a:t> vs full scope NR), QoS sustainability</a:t>
            </a:r>
          </a:p>
          <a:p>
            <a:pPr lvl="1"/>
            <a:endParaRPr lang="en-GB" dirty="0"/>
          </a:p>
          <a:p>
            <a:pPr lvl="1"/>
            <a:endParaRPr lang="en-GB" dirty="0"/>
          </a:p>
        </p:txBody>
      </p:sp>
    </p:spTree>
    <p:extLst>
      <p:ext uri="{BB962C8B-B14F-4D97-AF65-F5344CB8AC3E}">
        <p14:creationId xmlns:p14="http://schemas.microsoft.com/office/powerpoint/2010/main" val="162120392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D460-6C61-5883-7888-1F5BB2585E6D}"/>
              </a:ext>
            </a:extLst>
          </p:cNvPr>
          <p:cNvSpPr>
            <a:spLocks noGrp="1"/>
          </p:cNvSpPr>
          <p:nvPr>
            <p:ph type="title"/>
          </p:nvPr>
        </p:nvSpPr>
        <p:spPr/>
        <p:txBody>
          <a:bodyPr/>
          <a:lstStyle/>
          <a:p>
            <a:r>
              <a:rPr lang="en-GB" dirty="0"/>
              <a:t>Issues to be addressed</a:t>
            </a:r>
          </a:p>
        </p:txBody>
      </p:sp>
      <p:sp>
        <p:nvSpPr>
          <p:cNvPr id="3" name="Content Placeholder 2">
            <a:extLst>
              <a:ext uri="{FF2B5EF4-FFF2-40B4-BE49-F238E27FC236}">
                <a16:creationId xmlns:a16="http://schemas.microsoft.com/office/drawing/2014/main" id="{5E75E243-0ED4-7340-6872-EE011CF20EB4}"/>
              </a:ext>
            </a:extLst>
          </p:cNvPr>
          <p:cNvSpPr>
            <a:spLocks noGrp="1"/>
          </p:cNvSpPr>
          <p:nvPr>
            <p:ph idx="1"/>
          </p:nvPr>
        </p:nvSpPr>
        <p:spPr/>
        <p:txBody>
          <a:bodyPr>
            <a:normAutofit/>
          </a:bodyPr>
          <a:lstStyle/>
          <a:p>
            <a:r>
              <a:rPr lang="en-GB" dirty="0"/>
              <a:t>Issue #3: Transfer of radio capability container from AMF to MME (and vice versa)</a:t>
            </a:r>
          </a:p>
          <a:p>
            <a:pPr lvl="1"/>
            <a:r>
              <a:rPr lang="en-GB" dirty="0"/>
              <a:t>When UE moves frequently between EPS and 5GS (in idle mode) a new retrieval of radio capability is needed from target system when the UE moves to connected mode. </a:t>
            </a:r>
          </a:p>
          <a:p>
            <a:pPr lvl="1"/>
            <a:r>
              <a:rPr lang="en-GB" dirty="0"/>
              <a:t>This procedure would be optimised if like inside 5GS there is transfer of the radio capability container from AMF to MME and vice versa in similar fashion that is transferred between AMFs inside 5GS.</a:t>
            </a:r>
          </a:p>
          <a:p>
            <a:pPr lvl="1"/>
            <a:endParaRPr lang="en-GB" dirty="0"/>
          </a:p>
        </p:txBody>
      </p:sp>
    </p:spTree>
    <p:extLst>
      <p:ext uri="{BB962C8B-B14F-4D97-AF65-F5344CB8AC3E}">
        <p14:creationId xmlns:p14="http://schemas.microsoft.com/office/powerpoint/2010/main" val="21716410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A97DE-8B36-0B73-DF31-D4FF49210E56}"/>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95775ECA-F074-F1F3-EFA3-6768A5A7AD36}"/>
              </a:ext>
            </a:extLst>
          </p:cNvPr>
          <p:cNvSpPr>
            <a:spLocks noGrp="1"/>
          </p:cNvSpPr>
          <p:nvPr>
            <p:ph idx="1"/>
          </p:nvPr>
        </p:nvSpPr>
        <p:spPr/>
        <p:txBody>
          <a:bodyPr>
            <a:normAutofit fontScale="77500" lnSpcReduction="20000"/>
          </a:bodyPr>
          <a:lstStyle/>
          <a:p>
            <a:r>
              <a:rPr lang="en-GB" dirty="0"/>
              <a:t>WT#1: Identify how to prevent a UE to access a specific RAT/system in which it does not have subscription and therefore will be rejected. How to indicate to UE to disable certain radio capabilities in order to avoid attempting to register to this RAT/system and be rejected. How to define exceptions for emergency services.</a:t>
            </a:r>
          </a:p>
          <a:p>
            <a:r>
              <a:rPr lang="en-GB" dirty="0"/>
              <a:t>WT#2: How an AF (internal or external to the network) know in advance before initiating a session for a particular application that there is “alignment” of radio features that would be required in order to support this application or the specific function is required.</a:t>
            </a:r>
          </a:p>
          <a:p>
            <a:r>
              <a:rPr lang="en-GB" dirty="0"/>
              <a:t>WT#3: How to transfer the radio capability container or UE Radio Capability ID between AMF and MME (and vice versa) in order to avoid retrieval of radio capabilities from the UE (if possible) from the target system.</a:t>
            </a:r>
          </a:p>
          <a:p>
            <a:r>
              <a:rPr lang="en-GB" dirty="0"/>
              <a:t>The work will be based on following deployment options: 1) RACS support in UE and NW, 2) No RACS in UE, but support of RACS in NW, 3) No RACS support.</a:t>
            </a:r>
          </a:p>
          <a:p>
            <a:endParaRPr lang="en-GB" dirty="0"/>
          </a:p>
        </p:txBody>
      </p:sp>
    </p:spTree>
    <p:extLst>
      <p:ext uri="{BB962C8B-B14F-4D97-AF65-F5344CB8AC3E}">
        <p14:creationId xmlns:p14="http://schemas.microsoft.com/office/powerpoint/2010/main" val="59987734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http://schemas.microsoft.com/office/2006/documentManagement/types"/>
    <ds:schemaRef ds:uri="http://purl.org/dc/elements/1.1/"/>
    <ds:schemaRef ds:uri="dcc30912-d230-4cc2-b11f-bb5ca2a6b6f5"/>
    <ds:schemaRef ds:uri="http://schemas.microsoft.com/office/2006/metadata/properties"/>
    <ds:schemaRef ds:uri="09cef1fd-e61b-4dbf-b745-21988b13f978"/>
    <ds:schemaRef ds:uri="http://purl.org/dc/term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50364</TotalTime>
  <Words>615</Words>
  <Application>Microsoft Office PowerPoint</Application>
  <PresentationFormat>On-screen Show (4:3)</PresentationFormat>
  <Paragraphs>24</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vt:lpstr>
      <vt:lpstr>Calibri</vt:lpstr>
      <vt:lpstr>Times New Roman</vt:lpstr>
      <vt:lpstr>Office Theme</vt:lpstr>
      <vt:lpstr>Proposed enhancements in handling of radio capabilities</vt:lpstr>
      <vt:lpstr>Issues to be addressed</vt:lpstr>
      <vt:lpstr>Issues to be addressed</vt:lpstr>
      <vt:lpstr>Issues to be addressed</vt:lpstr>
      <vt:lpstr>Objectives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Haris Zisimopoulos</cp:lastModifiedBy>
  <cp:revision>1934</cp:revision>
  <dcterms:created xsi:type="dcterms:W3CDTF">2008-08-30T09:32:10Z</dcterms:created>
  <dcterms:modified xsi:type="dcterms:W3CDTF">2023-05-12T13:52:09Z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